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4AC8C-E3A7-1E40-B5C3-FE8B1AB20550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1872B-A5D0-E849-80F2-70F9B9A166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6351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Genetic Mutations</a:t>
            </a:r>
            <a:endParaRPr lang="en-US" sz="48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0247" y="3602313"/>
            <a:ext cx="5250308" cy="2036487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Times New Roman"/>
                <a:cs typeface="Times New Roman"/>
              </a:rPr>
              <a:t>Stephanie Smith, Joe Roberts, Cory Geer, Sydney Phillips, and Savanna Hallman.</a:t>
            </a:r>
            <a:endParaRPr lang="en-US" sz="28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1-03-17 at 12.53.4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158" y="1003736"/>
            <a:ext cx="6908800" cy="431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7 at 12.53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420" y="1286450"/>
            <a:ext cx="7277100" cy="416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7 at 12.52.3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807" y="893029"/>
            <a:ext cx="6413500" cy="427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7 at 12.52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975" y="1211263"/>
            <a:ext cx="6858000" cy="444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7 at 12.55.4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929" y="881142"/>
            <a:ext cx="6985000" cy="425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7 at 12.55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692" y="932042"/>
            <a:ext cx="6832600" cy="433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9129" y="1632703"/>
            <a:ext cx="64923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Chalkduster"/>
                <a:cs typeface="Chalkduster"/>
              </a:rPr>
              <a:t>Any questions?</a:t>
            </a:r>
            <a:endParaRPr lang="en-US" sz="8000" dirty="0">
              <a:latin typeface="Chalkduster"/>
              <a:cs typeface="Chalkdust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</Words>
  <Application>Microsoft Macintosh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Genetic Mutations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PASD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Mutations</dc:title>
  <dc:creator>Administrator</dc:creator>
  <cp:lastModifiedBy>Administrator</cp:lastModifiedBy>
  <cp:revision>4</cp:revision>
  <dcterms:created xsi:type="dcterms:W3CDTF">2011-03-22T12:23:29Z</dcterms:created>
  <dcterms:modified xsi:type="dcterms:W3CDTF">2011-03-22T12:28:10Z</dcterms:modified>
</cp:coreProperties>
</file>